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B2437-AF2C-F4E3-6803-1A7F7FF13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4C5304-F1C5-8132-A2F6-DFC69E61AA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C55E8A-3BD1-66D5-4894-B9783731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3E09A-0807-80BF-E5C0-49C8936A5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8F68D-2A98-D058-B8AF-9EB667E75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62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48CD4-5296-BF87-0DF8-F062575EB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18CF29-AD2E-18A7-F92D-54E851FDA9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BD278-3C6D-27AF-2B27-2E6988814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CECDC-11DD-9742-C2BA-6C5921DE5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DAB79-A2E0-73FB-AC09-5D707F5D1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452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9B310F-4D4F-1BE7-986C-0CEA2F9D99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AD37A5-9ABC-8A71-5F27-065C949177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CB606-6CE0-DAE7-54AA-9B8D4E635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B65304-882F-6CB1-AE1F-E02CC51CB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3A23DE-B0CA-9B74-8D43-A01286CB9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696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264BE-CE2D-FE8A-2149-124FD4567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8E17C-BC5D-9133-6794-0758AF0C9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6BB6F-B3DF-22FE-C7CC-582BE03AE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C4CE6-F1CA-18AD-0303-2600B5293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E76EF-503E-ECD7-96E6-FF92C1F21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391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4484F-194B-E37F-BDA2-074055E8B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D3D49E-98AE-7BA0-028D-7AE8FFD25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F4FC3-29FA-313A-88FA-3034DBE78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C3A74-3EFB-9FB5-8480-EBAC4FC9E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AE7D3-11F5-7545-A8BB-06F6BA30C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54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235DD-5A22-C7F2-9540-2363782DC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7F16C-CE76-29EF-128E-7E426D989B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3DFF3C-0E6E-84F4-A68C-0B07379A58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BBEB1-AC48-159C-2BA0-678B5AC44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4489FD-B639-4F3D-EC2A-DF0D2FAB7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B2B241-664E-E2E1-19D0-041C8B945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304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F5800-13D3-8505-D493-9B776AA8BA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2AD64-42A7-9C78-6337-A0D60F7B9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83BBAD-9BE8-C122-48ED-35AF925F6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9217EA-C387-84A4-FC60-4DB0997963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0F6114-9841-1C7C-5194-98B5BC083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7F9303-2D71-F935-8E9A-26816DA0F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AD8AC8-666E-4031-DE97-69E0703C6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6B1E1B-C606-F947-788B-89D23FAAF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456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5D569-1D31-988A-7714-B2C965825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7C9CEE-1D63-96CC-814E-F3932A7E3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0C31B3-D6FC-A43D-8080-BB3F21671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1265C8-1953-CECF-AAD6-F5F28AA6A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62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87DDF0-54BB-BA13-BF3E-19F4077D7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272D34-594B-C1C9-9BE8-336747A0E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A42413-041C-CAC1-DFCF-B848D99A7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35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50020-4FB3-D521-9D12-8383240DB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AAAE3-D94D-1326-D348-4053B11D2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719D5-F11B-2DC1-02E9-FA0E92FD72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A7CCA7-C52F-4531-452B-3456F5D9B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94F234-E847-AC64-B111-0DE517AD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CCF3F6-120D-8C4E-C90B-23769A38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61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C7C5A-9B2E-5186-CF4F-606A94613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D25493-4C81-0007-0197-E3C83E8043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D3FE2F-AA8D-6045-19AC-662D03B18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9AEC3E-7D5D-5C2A-BA7E-0707D3F52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E9894E-48D5-57D9-1711-ED686FE1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AADED3-2C85-E0C0-7FAB-FEEDDD67E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11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E7D42C-AFA0-E3A9-0CB1-0853E5EB2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5A102-6930-6FD5-9256-4B23F9E9D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E1C7C-1889-EDDC-6B55-BDCAB618F5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8AF3A-5E38-4760-8681-D3DFF34BD14D}" type="datetimeFigureOut">
              <a:rPr lang="en-US" smtClean="0"/>
              <a:t>8/7/2024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345DB-0311-4757-19EA-47946E6532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6E0CB-60D2-EAAE-0EED-2170CC4055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C76EB-333F-4603-9D9D-4DDFDFD7AE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947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curve&#10;&#10;Description automatically generated">
            <a:extLst>
              <a:ext uri="{FF2B5EF4-FFF2-40B4-BE49-F238E27FC236}">
                <a16:creationId xmlns:a16="http://schemas.microsoft.com/office/drawing/2014/main" id="{1517C255-330A-9740-D1A6-094935D0D2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30" y="979714"/>
            <a:ext cx="5510892" cy="4898571"/>
          </a:xfrm>
          <a:prstGeom prst="rect">
            <a:avLst/>
          </a:prstGeom>
        </p:spPr>
      </p:pic>
      <p:pic>
        <p:nvPicPr>
          <p:cNvPr id="9" name="Picture 8" descr="A graph of a graph&#10;&#10;Description automatically generated">
            <a:extLst>
              <a:ext uri="{FF2B5EF4-FFF2-40B4-BE49-F238E27FC236}">
                <a16:creationId xmlns:a16="http://schemas.microsoft.com/office/drawing/2014/main" id="{3F36AB56-B4B6-87B4-0CDC-918D5EFAC1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816" y="979714"/>
            <a:ext cx="5510892" cy="4898571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0FE0F07-46E8-ED43-F5CA-6168DBF190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38227"/>
              </p:ext>
            </p:extLst>
          </p:nvPr>
        </p:nvGraphicFramePr>
        <p:xfrm>
          <a:off x="2992120" y="723900"/>
          <a:ext cx="965200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5200">
                  <a:extLst>
                    <a:ext uri="{9D8B030D-6E8A-4147-A177-3AD203B41FA5}">
                      <a16:colId xmlns:a16="http://schemas.microsoft.com/office/drawing/2014/main" val="291229499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Flux (m/day)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49002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0.229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880219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7A51F62-1388-B4D0-543D-6FEFE16E5D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682630"/>
              </p:ext>
            </p:extLst>
          </p:nvPr>
        </p:nvGraphicFramePr>
        <p:xfrm>
          <a:off x="8717280" y="723900"/>
          <a:ext cx="965200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5200">
                  <a:extLst>
                    <a:ext uri="{9D8B030D-6E8A-4147-A177-3AD203B41FA5}">
                      <a16:colId xmlns:a16="http://schemas.microsoft.com/office/drawing/2014/main" val="100462030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Flux (m/day)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35677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-0.101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82689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9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curve&#10;&#10;Description automatically generated">
            <a:extLst>
              <a:ext uri="{FF2B5EF4-FFF2-40B4-BE49-F238E27FC236}">
                <a16:creationId xmlns:a16="http://schemas.microsoft.com/office/drawing/2014/main" id="{749EEF5B-5506-B4A2-2FEC-D17983548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86" y="885371"/>
            <a:ext cx="5723164" cy="5087257"/>
          </a:xfrm>
          <a:prstGeom prst="rect">
            <a:avLst/>
          </a:prstGeom>
        </p:spPr>
      </p:pic>
      <p:pic>
        <p:nvPicPr>
          <p:cNvPr id="7" name="Picture 6" descr="A graph of a line&#10;&#10;Description automatically generated">
            <a:extLst>
              <a:ext uri="{FF2B5EF4-FFF2-40B4-BE49-F238E27FC236}">
                <a16:creationId xmlns:a16="http://schemas.microsoft.com/office/drawing/2014/main" id="{325FFA81-B79A-FB77-17E6-CFBD65A758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550" y="885371"/>
            <a:ext cx="5723164" cy="508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865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graph&#10;&#10;Description automatically generated">
            <a:extLst>
              <a:ext uri="{FF2B5EF4-FFF2-40B4-BE49-F238E27FC236}">
                <a16:creationId xmlns:a16="http://schemas.microsoft.com/office/drawing/2014/main" id="{0CF60CC1-02EB-BC28-39ED-5F4581A16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473" y="678543"/>
            <a:ext cx="6188527" cy="5500914"/>
          </a:xfrm>
          <a:prstGeom prst="rect">
            <a:avLst/>
          </a:prstGeom>
        </p:spPr>
      </p:pic>
      <p:pic>
        <p:nvPicPr>
          <p:cNvPr id="7" name="Picture 6" descr="A graph of a curve&#10;&#10;Description automatically generated">
            <a:extLst>
              <a:ext uri="{FF2B5EF4-FFF2-40B4-BE49-F238E27FC236}">
                <a16:creationId xmlns:a16="http://schemas.microsoft.com/office/drawing/2014/main" id="{4DF369F2-9447-5DB7-99DB-DCEF22A207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8543"/>
            <a:ext cx="6188527" cy="5500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24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line&#10;&#10;Description automatically generated">
            <a:extLst>
              <a:ext uri="{FF2B5EF4-FFF2-40B4-BE49-F238E27FC236}">
                <a16:creationId xmlns:a16="http://schemas.microsoft.com/office/drawing/2014/main" id="{4DAA93D0-1020-0183-570B-0F71DC083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72" y="624114"/>
            <a:ext cx="6012996" cy="5344885"/>
          </a:xfrm>
          <a:prstGeom prst="rect">
            <a:avLst/>
          </a:prstGeom>
        </p:spPr>
      </p:pic>
      <p:pic>
        <p:nvPicPr>
          <p:cNvPr id="7" name="Picture 6" descr="A graph of a graph&#10;&#10;Description automatically generated">
            <a:extLst>
              <a:ext uri="{FF2B5EF4-FFF2-40B4-BE49-F238E27FC236}">
                <a16:creationId xmlns:a16="http://schemas.microsoft.com/office/drawing/2014/main" id="{27312F1A-6B5B-C9E0-1097-65206C11CF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967" y="624114"/>
            <a:ext cx="6012996" cy="5344885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1C1573D-6FD0-A882-B8CA-B3FF0D03D3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7685055"/>
              </p:ext>
            </p:extLst>
          </p:nvPr>
        </p:nvGraphicFramePr>
        <p:xfrm>
          <a:off x="3037840" y="508001"/>
          <a:ext cx="965200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5200">
                  <a:extLst>
                    <a:ext uri="{9D8B030D-6E8A-4147-A177-3AD203B41FA5}">
                      <a16:colId xmlns:a16="http://schemas.microsoft.com/office/drawing/2014/main" val="291229499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Flux (m/day)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49002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0.229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8802191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B73CFAB-59CE-91DA-E395-479B269FD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8332026"/>
              </p:ext>
            </p:extLst>
          </p:nvPr>
        </p:nvGraphicFramePr>
        <p:xfrm>
          <a:off x="8763000" y="508001"/>
          <a:ext cx="965200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5200">
                  <a:extLst>
                    <a:ext uri="{9D8B030D-6E8A-4147-A177-3AD203B41FA5}">
                      <a16:colId xmlns:a16="http://schemas.microsoft.com/office/drawing/2014/main" val="100462030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Flux (m/day)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2735677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-0.101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826890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5985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graph&#10;&#10;Description automatically generated">
            <a:extLst>
              <a:ext uri="{FF2B5EF4-FFF2-40B4-BE49-F238E27FC236}">
                <a16:creationId xmlns:a16="http://schemas.microsoft.com/office/drawing/2014/main" id="{00FBB939-43A4-2DD2-D0D4-BBD1B0719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54743"/>
            <a:ext cx="6017078" cy="5348514"/>
          </a:xfrm>
          <a:prstGeom prst="rect">
            <a:avLst/>
          </a:prstGeom>
        </p:spPr>
      </p:pic>
      <p:pic>
        <p:nvPicPr>
          <p:cNvPr id="7" name="Picture 6" descr="A graph of a curve&#10;&#10;Description automatically generated">
            <a:extLst>
              <a:ext uri="{FF2B5EF4-FFF2-40B4-BE49-F238E27FC236}">
                <a16:creationId xmlns:a16="http://schemas.microsoft.com/office/drawing/2014/main" id="{A806730E-FC71-AAA0-6A64-7B4585AFD1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44" y="754743"/>
            <a:ext cx="6017078" cy="5348514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9564F5C-7E3F-8EEE-CD83-563219F447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492959"/>
              </p:ext>
            </p:extLst>
          </p:nvPr>
        </p:nvGraphicFramePr>
        <p:xfrm>
          <a:off x="2683783" y="564243"/>
          <a:ext cx="965200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5200">
                  <a:extLst>
                    <a:ext uri="{9D8B030D-6E8A-4147-A177-3AD203B41FA5}">
                      <a16:colId xmlns:a16="http://schemas.microsoft.com/office/drawing/2014/main" val="291229499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Flux (m/day)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49002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-0.303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8802191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C1BC117-93FF-36B7-FAA6-15A5DF5163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0571586"/>
              </p:ext>
            </p:extLst>
          </p:nvPr>
        </p:nvGraphicFramePr>
        <p:xfrm>
          <a:off x="8615680" y="508001"/>
          <a:ext cx="965200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65200">
                  <a:extLst>
                    <a:ext uri="{9D8B030D-6E8A-4147-A177-3AD203B41FA5}">
                      <a16:colId xmlns:a16="http://schemas.microsoft.com/office/drawing/2014/main" val="2912294998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Flux (m/day)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490021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-0.320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28802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5241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graph&#10;&#10;Description automatically generated">
            <a:extLst>
              <a:ext uri="{FF2B5EF4-FFF2-40B4-BE49-F238E27FC236}">
                <a16:creationId xmlns:a16="http://schemas.microsoft.com/office/drawing/2014/main" id="{A95B1DCE-1691-B20F-60DE-889F63E56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065" y="624115"/>
            <a:ext cx="6017078" cy="5348514"/>
          </a:xfrm>
          <a:prstGeom prst="rect">
            <a:avLst/>
          </a:prstGeom>
        </p:spPr>
      </p:pic>
      <p:pic>
        <p:nvPicPr>
          <p:cNvPr id="7" name="Picture 6" descr="A graph of a curve&#10;&#10;Description automatically generated">
            <a:extLst>
              <a:ext uri="{FF2B5EF4-FFF2-40B4-BE49-F238E27FC236}">
                <a16:creationId xmlns:a16="http://schemas.microsoft.com/office/drawing/2014/main" id="{13EC9DA4-2A2C-6CE2-C3FE-4DCE4AC1C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2" y="624115"/>
            <a:ext cx="6017078" cy="534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250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graph&#10;&#10;Description automatically generated">
            <a:extLst>
              <a:ext uri="{FF2B5EF4-FFF2-40B4-BE49-F238E27FC236}">
                <a16:creationId xmlns:a16="http://schemas.microsoft.com/office/drawing/2014/main" id="{B45C5874-E6D7-224B-1115-8CB3AABEC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9150" y="570894"/>
            <a:ext cx="6191250" cy="55033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754A5DD-7C7E-9CCC-8DE9-59248AFDF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0894"/>
            <a:ext cx="6191250" cy="550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341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95955C-1EA6-C485-CA3F-81D16529A5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607" y="812800"/>
            <a:ext cx="5886450" cy="5232400"/>
          </a:xfrm>
          <a:prstGeom prst="rect">
            <a:avLst/>
          </a:prstGeom>
        </p:spPr>
      </p:pic>
      <p:pic>
        <p:nvPicPr>
          <p:cNvPr id="7" name="Picture 6" descr="A graph of a curve&#10;&#10;Description automatically generated">
            <a:extLst>
              <a:ext uri="{FF2B5EF4-FFF2-40B4-BE49-F238E27FC236}">
                <a16:creationId xmlns:a16="http://schemas.microsoft.com/office/drawing/2014/main" id="{708423D3-6DEF-CC48-969D-1D3FDFE5DE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50" y="812800"/>
            <a:ext cx="5886450" cy="523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34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curve&#10;&#10;Description automatically generated">
            <a:extLst>
              <a:ext uri="{FF2B5EF4-FFF2-40B4-BE49-F238E27FC236}">
                <a16:creationId xmlns:a16="http://schemas.microsoft.com/office/drawing/2014/main" id="{2993E792-1F79-7BA5-E473-9116F80961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658" y="532593"/>
            <a:ext cx="6516914" cy="579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412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graph&#10;&#10;Description automatically generated">
            <a:extLst>
              <a:ext uri="{FF2B5EF4-FFF2-40B4-BE49-F238E27FC236}">
                <a16:creationId xmlns:a16="http://schemas.microsoft.com/office/drawing/2014/main" id="{B579E472-C397-2112-2EEA-86D22D7C7D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157" y="464456"/>
            <a:ext cx="6253843" cy="5558972"/>
          </a:xfrm>
          <a:prstGeom prst="rect">
            <a:avLst/>
          </a:prstGeom>
        </p:spPr>
      </p:pic>
      <p:pic>
        <p:nvPicPr>
          <p:cNvPr id="7" name="Picture 6" descr="A graph of a curve&#10;&#10;Description automatically generated">
            <a:extLst>
              <a:ext uri="{FF2B5EF4-FFF2-40B4-BE49-F238E27FC236}">
                <a16:creationId xmlns:a16="http://schemas.microsoft.com/office/drawing/2014/main" id="{A3C77E14-D5AD-913D-5C66-CF82592572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4456"/>
            <a:ext cx="6253843" cy="555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026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function&#10;&#10;Description automatically generated with medium confidence">
            <a:extLst>
              <a:ext uri="{FF2B5EF4-FFF2-40B4-BE49-F238E27FC236}">
                <a16:creationId xmlns:a16="http://schemas.microsoft.com/office/drawing/2014/main" id="{F990FE7D-0CC9-A010-555B-47ECB7014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3664" y="638628"/>
            <a:ext cx="6278336" cy="5580743"/>
          </a:xfrm>
          <a:prstGeom prst="rect">
            <a:avLst/>
          </a:prstGeom>
        </p:spPr>
      </p:pic>
      <p:pic>
        <p:nvPicPr>
          <p:cNvPr id="7" name="Picture 6" descr="A graph of a curve&#10;&#10;Description automatically generated">
            <a:extLst>
              <a:ext uri="{FF2B5EF4-FFF2-40B4-BE49-F238E27FC236}">
                <a16:creationId xmlns:a16="http://schemas.microsoft.com/office/drawing/2014/main" id="{3961371C-D151-B888-BA81-D68FAC902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8628"/>
            <a:ext cx="6278336" cy="558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783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10486</TotalTime>
  <Words>46</Words>
  <Application>Microsoft Office PowerPoint</Application>
  <PresentationFormat>Widescreen</PresentationFormat>
  <Paragraphs>12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Hucke Nunez, Nicole (huck4481@vandals.uidaho.edu)</dc:creator>
  <cp:lastModifiedBy>Hucke Nunez, Nicole (huck4481@vandals.uidaho.edu)</cp:lastModifiedBy>
  <cp:revision>1</cp:revision>
  <dcterms:created xsi:type="dcterms:W3CDTF">2024-08-07T16:29:28Z</dcterms:created>
  <dcterms:modified xsi:type="dcterms:W3CDTF">2024-08-14T23:16:02Z</dcterms:modified>
</cp:coreProperties>
</file>

<file path=docProps/thumbnail.jpeg>
</file>